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304" r:id="rId3"/>
    <p:sldId id="270" r:id="rId4"/>
    <p:sldId id="312" r:id="rId5"/>
    <p:sldId id="313" r:id="rId6"/>
    <p:sldId id="276" r:id="rId7"/>
  </p:sldIdLst>
  <p:sldSz cx="12192000" cy="6858000"/>
  <p:notesSz cx="6858000" cy="9144000"/>
  <p:embeddedFontLst>
    <p:embeddedFont>
      <p:font typeface="Avenir Next LT Pro" panose="020B0504020202020204" pitchFamily="34" charset="-18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10.10.2020.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538/770/52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www.e-sfera.hr/dodatni-digitalni-sadrzaji/23ea628d-37dc-4830-9284-3d903d665197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2355">
            <a:off x="1448837" y="1276122"/>
            <a:ext cx="3217680" cy="430575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5936" y="2153265"/>
            <a:ext cx="6291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1; All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about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me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788297" y="2802194"/>
            <a:ext cx="506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Secrets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of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success</a:t>
            </a:r>
            <a:endParaRPr lang="hr-HR" sz="440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28FA9F6-B1AF-473B-90B9-5DC4EA108581}"/>
              </a:ext>
            </a:extLst>
          </p:cNvPr>
          <p:cNvSpPr txBox="1">
            <a:spLocks/>
          </p:cNvSpPr>
          <p:nvPr/>
        </p:nvSpPr>
        <p:spPr>
          <a:xfrm>
            <a:off x="1595051" y="1170790"/>
            <a:ext cx="9001898" cy="55384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Do you always wake up at the same time in the</a:t>
            </a:r>
            <a:r>
              <a:rPr lang="hr-HR" sz="2100" b="1" dirty="0"/>
              <a:t> </a:t>
            </a:r>
            <a:r>
              <a:rPr lang="en-US" sz="2100" b="1" dirty="0"/>
              <a:t>morning? </a:t>
            </a:r>
            <a:br>
              <a:rPr lang="hr-HR" sz="2100" b="1" dirty="0"/>
            </a:br>
            <a:r>
              <a:rPr lang="hr-HR" sz="2100" i="1" dirty="0"/>
              <a:t>Budiš li se uvijek u isto vrijeme?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When do you wake up? </a:t>
            </a:r>
            <a:br>
              <a:rPr lang="hr-HR" sz="2100" b="1" dirty="0"/>
            </a:br>
            <a:r>
              <a:rPr lang="hr-HR" sz="2100" i="1" dirty="0"/>
              <a:t>Kada se budiš?</a:t>
            </a:r>
          </a:p>
          <a:p>
            <a:pPr marL="0" indent="0">
              <a:buNone/>
            </a:pPr>
            <a:r>
              <a:rPr lang="en-US" sz="2100" b="1" dirty="0"/>
              <a:t>Do you have</a:t>
            </a:r>
            <a:r>
              <a:rPr lang="hr-HR" sz="2100" b="1" dirty="0"/>
              <a:t> </a:t>
            </a:r>
            <a:r>
              <a:rPr lang="en-US" sz="2100" b="1" dirty="0"/>
              <a:t>enough time for all your planned activities in a</a:t>
            </a:r>
            <a:r>
              <a:rPr lang="hr-HR" sz="2100" b="1" dirty="0"/>
              <a:t> </a:t>
            </a:r>
            <a:r>
              <a:rPr lang="en-US" sz="2100" b="1" dirty="0"/>
              <a:t>day?</a:t>
            </a:r>
            <a:br>
              <a:rPr lang="hr-HR" sz="2100" b="1" dirty="0"/>
            </a:br>
            <a:r>
              <a:rPr lang="hr-HR" sz="2100" i="1" dirty="0"/>
              <a:t>Imaš li dovoljno vremena za sve planirane aktivnosti u danu?</a:t>
            </a:r>
            <a:r>
              <a:rPr lang="en-US" sz="2100" i="1" dirty="0"/>
              <a:t> </a:t>
            </a:r>
            <a:endParaRPr lang="hr-HR" sz="2100" i="1" dirty="0"/>
          </a:p>
          <a:p>
            <a:pPr marL="0" indent="0">
              <a:buNone/>
            </a:pPr>
            <a:r>
              <a:rPr lang="en-US" sz="2100" b="1" dirty="0"/>
              <a:t>Do you always listen carefully during</a:t>
            </a:r>
            <a:r>
              <a:rPr lang="hr-HR" sz="2100" b="1" dirty="0"/>
              <a:t> </a:t>
            </a:r>
            <a:r>
              <a:rPr lang="en-US" sz="2100" b="1" dirty="0"/>
              <a:t>lessons? </a:t>
            </a:r>
            <a:br>
              <a:rPr lang="hr-HR" sz="2100" b="1" dirty="0"/>
            </a:br>
            <a:r>
              <a:rPr lang="hr-HR" sz="2100" i="1" dirty="0"/>
              <a:t>Slušaš li uvijek pažljivo na satu?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Do you do your homework regularly?</a:t>
            </a:r>
            <a:br>
              <a:rPr lang="hr-HR" sz="2100" i="1" dirty="0"/>
            </a:br>
            <a:r>
              <a:rPr lang="hr-HR" sz="2100" i="1" dirty="0"/>
              <a:t>Pišeš li redovito domaće zadaće?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How do you relax?</a:t>
            </a:r>
            <a:br>
              <a:rPr lang="hr-HR" sz="2100" b="1" dirty="0"/>
            </a:br>
            <a:r>
              <a:rPr lang="hr-HR" sz="2100" i="1" dirty="0"/>
              <a:t>Kako se opuštaš?</a:t>
            </a: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38711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" y="7700"/>
            <a:ext cx="5118042" cy="68426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63177" y="116826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books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18!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29" y="673630"/>
            <a:ext cx="6263270" cy="606754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6679579" y="1226634"/>
            <a:ext cx="5397191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Do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questionnaire</a:t>
            </a:r>
            <a:r>
              <a:rPr lang="hr-HR" sz="2100" b="1" dirty="0"/>
              <a:t>. </a:t>
            </a: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Riješi upitnik. Koliko često radiš navedeno?</a:t>
            </a:r>
          </a:p>
          <a:p>
            <a:pPr marL="0" indent="0">
              <a:buNone/>
            </a:pPr>
            <a:r>
              <a:rPr lang="hr-HR" sz="2100" i="1" dirty="0"/>
              <a:t>1 Radiš plan što i kada napraviti</a:t>
            </a:r>
          </a:p>
          <a:p>
            <a:pPr marL="0" indent="0">
              <a:buNone/>
            </a:pPr>
            <a:r>
              <a:rPr lang="hr-HR" sz="2100" i="1" dirty="0"/>
              <a:t>2 Kada si u razredu, slušaš što učitelji govore</a:t>
            </a:r>
          </a:p>
          <a:p>
            <a:pPr marL="0" indent="0">
              <a:buNone/>
            </a:pPr>
            <a:r>
              <a:rPr lang="hr-HR" sz="2100" i="1" dirty="0"/>
              <a:t>3 Svađaš s učiteljima i odgovaraš im</a:t>
            </a:r>
          </a:p>
          <a:p>
            <a:pPr marL="0" indent="0">
              <a:buNone/>
            </a:pPr>
            <a:r>
              <a:rPr lang="hr-HR" sz="2100" i="1" dirty="0"/>
              <a:t>4 Varaš na testovima zato što ne učiš dovoljno</a:t>
            </a:r>
          </a:p>
          <a:p>
            <a:pPr marL="0" indent="0">
              <a:buNone/>
            </a:pPr>
            <a:r>
              <a:rPr lang="hr-HR" sz="2100" i="1" dirty="0"/>
              <a:t>5 Raspravljaš sa svojim prijateljima iz razreda</a:t>
            </a:r>
          </a:p>
          <a:p>
            <a:pPr marL="0" indent="0">
              <a:buNone/>
            </a:pPr>
            <a:r>
              <a:rPr lang="hr-HR" sz="2100" i="1" dirty="0"/>
              <a:t>6 Družiš se s prijateljima</a:t>
            </a:r>
          </a:p>
          <a:p>
            <a:pPr marL="0" indent="0">
              <a:buNone/>
            </a:pPr>
            <a:r>
              <a:rPr lang="hr-HR" sz="2100" i="1" dirty="0"/>
              <a:t>7 „Markiraš” sa sata</a:t>
            </a:r>
          </a:p>
          <a:p>
            <a:pPr marL="0" indent="0">
              <a:buNone/>
            </a:pPr>
            <a:r>
              <a:rPr lang="hr-HR" sz="2100" i="1" dirty="0"/>
              <a:t>8 zaboravljaš zadaću</a:t>
            </a:r>
          </a:p>
          <a:p>
            <a:pPr marL="0" indent="0">
              <a:buNone/>
            </a:pPr>
            <a:r>
              <a:rPr lang="hr-HR" sz="2100" i="1" dirty="0"/>
              <a:t>9 Radiš bilješke na satu</a:t>
            </a:r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" y="7700"/>
            <a:ext cx="5118042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61" y="3335018"/>
            <a:ext cx="4579434" cy="294161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300179" y="191078"/>
            <a:ext cx="6620474" cy="365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Check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score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Provjeri rezultat.</a:t>
            </a:r>
          </a:p>
          <a:p>
            <a:pPr marL="0" indent="0">
              <a:buNone/>
            </a:pPr>
            <a:r>
              <a:rPr lang="hr-HR" sz="2100" i="1" dirty="0"/>
              <a:t>Ako većinom imaš A odgovore znači da nisi baš previše posvećen školi, zar ne? I baš šteta. Moraš to promijeniti!</a:t>
            </a:r>
          </a:p>
          <a:p>
            <a:pPr marL="0" indent="0">
              <a:buNone/>
            </a:pPr>
            <a:r>
              <a:rPr lang="hr-HR" sz="2100" i="1" dirty="0"/>
              <a:t>Ako većinom imaš B odgovore znači da si OK. Ali mogao bi se još malo posvetiti školi, moglo bi biti i bolje.</a:t>
            </a:r>
          </a:p>
          <a:p>
            <a:pPr marL="0" indent="0">
              <a:buNone/>
            </a:pPr>
            <a:r>
              <a:rPr lang="hr-HR" sz="2100" i="1" dirty="0"/>
              <a:t>Ako većinom imaš C odgovore znači da si posvećen školi. Bravo! Samo tako nastavi i sve će biti odlično! </a:t>
            </a:r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243460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" y="7700"/>
            <a:ext cx="5118042" cy="684260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333632" y="135321"/>
            <a:ext cx="6620474" cy="3659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Kako bi valjalo promijeniti neučinkovita ponašanja (iz odgovora A i B) po uzoru na odgovore pod C?</a:t>
            </a:r>
          </a:p>
          <a:p>
            <a:pPr marL="0" indent="0">
              <a:buNone/>
            </a:pPr>
            <a:r>
              <a:rPr lang="hr-HR" sz="2100" b="1" dirty="0" err="1"/>
              <a:t>Always</a:t>
            </a:r>
            <a:r>
              <a:rPr lang="hr-HR" sz="2100" b="1" dirty="0"/>
              <a:t> make a plan </a:t>
            </a:r>
            <a:r>
              <a:rPr lang="hr-HR" sz="2100" b="1" dirty="0" err="1"/>
              <a:t>what</a:t>
            </a:r>
            <a:r>
              <a:rPr lang="hr-HR" sz="2100" b="1" dirty="0"/>
              <a:t> to do </a:t>
            </a:r>
            <a:r>
              <a:rPr lang="hr-HR" sz="2100" b="1" dirty="0" err="1"/>
              <a:t>and</a:t>
            </a:r>
            <a:r>
              <a:rPr lang="hr-HR" sz="2100" b="1" dirty="0"/>
              <a:t> </a:t>
            </a:r>
            <a:r>
              <a:rPr lang="hr-HR" sz="2100" b="1" dirty="0" err="1"/>
              <a:t>when</a:t>
            </a:r>
            <a:r>
              <a:rPr lang="hr-HR" sz="2100" b="1" dirty="0"/>
              <a:t> to do </a:t>
            </a:r>
            <a:r>
              <a:rPr lang="hr-HR" sz="2100" b="1" dirty="0" err="1"/>
              <a:t>it</a:t>
            </a:r>
            <a:r>
              <a:rPr lang="hr-HR" sz="2100" b="1" dirty="0"/>
              <a:t>.</a:t>
            </a:r>
          </a:p>
          <a:p>
            <a:pPr marL="0" indent="0">
              <a:buNone/>
            </a:pPr>
            <a:r>
              <a:rPr lang="hr-HR" sz="2100" b="1" dirty="0" err="1"/>
              <a:t>When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class</a:t>
            </a:r>
            <a:r>
              <a:rPr lang="hr-HR" sz="2100" b="1" dirty="0"/>
              <a:t>, </a:t>
            </a:r>
            <a:r>
              <a:rPr lang="hr-HR" sz="2100" b="1" dirty="0" err="1"/>
              <a:t>always</a:t>
            </a:r>
            <a:r>
              <a:rPr lang="hr-HR" sz="2100" b="1" dirty="0"/>
              <a:t> </a:t>
            </a:r>
            <a:r>
              <a:rPr lang="hr-HR" sz="2100" b="1" dirty="0" err="1"/>
              <a:t>listen</a:t>
            </a:r>
            <a:r>
              <a:rPr lang="hr-HR" sz="2100" b="1" dirty="0"/>
              <a:t> to </a:t>
            </a:r>
            <a:r>
              <a:rPr lang="hr-HR" sz="2100" b="1" dirty="0" err="1"/>
              <a:t>what</a:t>
            </a:r>
            <a:r>
              <a:rPr lang="hr-HR" sz="2100" b="1" dirty="0"/>
              <a:t> </a:t>
            </a:r>
            <a:r>
              <a:rPr lang="hr-HR" sz="2100" b="1" dirty="0" err="1"/>
              <a:t>your</a:t>
            </a:r>
            <a:r>
              <a:rPr lang="hr-HR" sz="2100" b="1" dirty="0"/>
              <a:t> </a:t>
            </a:r>
            <a:r>
              <a:rPr lang="hr-HR" sz="2100" b="1" dirty="0" err="1"/>
              <a:t>teachers</a:t>
            </a:r>
            <a:r>
              <a:rPr lang="hr-HR" sz="2100" b="1" dirty="0"/>
              <a:t> are </a:t>
            </a:r>
            <a:r>
              <a:rPr lang="hr-HR" sz="2100" b="1" dirty="0" err="1"/>
              <a:t>saying</a:t>
            </a:r>
            <a:r>
              <a:rPr lang="hr-HR" sz="2100" b="1" dirty="0"/>
              <a:t>.</a:t>
            </a: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045D43EB-4527-47FF-BE6B-DCB1B4D66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63" y="353296"/>
            <a:ext cx="4088823" cy="615140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DA3DCA8-FE85-4F7F-8EF0-A5F02F582370}"/>
              </a:ext>
            </a:extLst>
          </p:cNvPr>
          <p:cNvSpPr txBox="1">
            <a:spLocks/>
          </p:cNvSpPr>
          <p:nvPr/>
        </p:nvSpPr>
        <p:spPr>
          <a:xfrm>
            <a:off x="5333632" y="2480040"/>
            <a:ext cx="6620474" cy="1897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Complete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list </a:t>
            </a:r>
            <a:r>
              <a:rPr lang="hr-HR" sz="2100" b="1" dirty="0" err="1"/>
              <a:t>of</a:t>
            </a:r>
            <a:r>
              <a:rPr lang="hr-HR" sz="2100" b="1" dirty="0"/>
              <a:t> </a:t>
            </a:r>
            <a:r>
              <a:rPr lang="hr-HR" sz="2100" b="1" dirty="0" err="1"/>
              <a:t>steps</a:t>
            </a:r>
            <a:r>
              <a:rPr lang="hr-HR" sz="2100" b="1" dirty="0"/>
              <a:t> to </a:t>
            </a:r>
            <a:r>
              <a:rPr lang="hr-HR" sz="2100" b="1" dirty="0" err="1"/>
              <a:t>success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school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Nadopuni listu koraka prema uspjehu u školi svojim idejama.</a:t>
            </a:r>
          </a:p>
          <a:p>
            <a:pPr marL="0" indent="0">
              <a:buNone/>
            </a:pPr>
            <a:r>
              <a:rPr lang="hr-HR" sz="2100" i="1" dirty="0"/>
              <a:t>Možeš i napraviti plakat u nekom od digitalnih alata s uputama za uspjeh u školi.</a:t>
            </a:r>
          </a:p>
          <a:p>
            <a:pPr marL="0" indent="0">
              <a:buNone/>
            </a:pPr>
            <a:endParaRPr lang="hr-HR" sz="2100" i="1" dirty="0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5" name="TekstniOkvir 4">
            <a:extLst>
              <a:ext uri="{FF2B5EF4-FFF2-40B4-BE49-F238E27FC236}">
                <a16:creationId xmlns:a16="http://schemas.microsoft.com/office/drawing/2014/main" id="{F1E843D2-24C3-4B00-9376-82886F935263}"/>
              </a:ext>
            </a:extLst>
          </p:cNvPr>
          <p:cNvSpPr txBox="1"/>
          <p:nvPr/>
        </p:nvSpPr>
        <p:spPr>
          <a:xfrm>
            <a:off x="5333632" y="4791910"/>
            <a:ext cx="662047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100" dirty="0"/>
              <a:t>Na sljedećoj poveznici razvrstaj ponašanja u školi na poželjna (</a:t>
            </a:r>
            <a:r>
              <a:rPr lang="hr-HR" sz="2100" dirty="0" err="1"/>
              <a:t>DOs</a:t>
            </a:r>
            <a:r>
              <a:rPr lang="hr-HR" sz="2100" dirty="0"/>
              <a:t>) i nepoželjna (</a:t>
            </a:r>
            <a:r>
              <a:rPr lang="hr-HR" sz="2100" dirty="0" err="1"/>
              <a:t>DON’Ts</a:t>
            </a:r>
            <a:r>
              <a:rPr lang="hr-HR" sz="2100" dirty="0"/>
              <a:t>)</a:t>
            </a:r>
          </a:p>
          <a:p>
            <a:r>
              <a:rPr lang="hr-HR" sz="2100" dirty="0">
                <a:hlinkClick r:id="rId4"/>
              </a:rPr>
              <a:t>https://wordwall.net/play/538/770/525</a:t>
            </a:r>
            <a:endParaRPr lang="hr-HR" sz="2100" dirty="0"/>
          </a:p>
        </p:txBody>
      </p:sp>
    </p:spTree>
    <p:extLst>
      <p:ext uri="{BB962C8B-B14F-4D97-AF65-F5344CB8AC3E}">
        <p14:creationId xmlns:p14="http://schemas.microsoft.com/office/powerpoint/2010/main" val="228920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2">
            <a:extLst>
              <a:ext uri="{FF2B5EF4-FFF2-40B4-BE49-F238E27FC236}">
                <a16:creationId xmlns:a16="http://schemas.microsoft.com/office/drawing/2014/main" id="{2AF3F46D-1885-4F99-A383-C4EDF7FD19B6}"/>
              </a:ext>
            </a:extLst>
          </p:cNvPr>
          <p:cNvSpPr txBox="1">
            <a:spLocks/>
          </p:cNvSpPr>
          <p:nvPr/>
        </p:nvSpPr>
        <p:spPr>
          <a:xfrm>
            <a:off x="780360" y="2088821"/>
            <a:ext cx="10631277" cy="5073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hlinkClick r:id="rId2"/>
              </a:rPr>
              <a:t>https://www.e-sfera.hr/dodatni-digitalni-sadrzaji/23ea628d-37dc-4830-9284-3d903d665197/</a:t>
            </a:r>
            <a:endParaRPr lang="hr-HR" sz="2000" dirty="0"/>
          </a:p>
          <a:p>
            <a:pPr marL="0" indent="0" algn="ctr">
              <a:buNone/>
            </a:pPr>
            <a:r>
              <a:rPr lang="en-US" sz="2000" b="1" u="sng" dirty="0"/>
              <a:t>Strange habits of 10 famous people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sljedećoj poveznici.</a:t>
            </a:r>
          </a:p>
          <a:p>
            <a:pPr marL="0" indent="0" algn="ctr">
              <a:buNone/>
            </a:pPr>
            <a:r>
              <a:rPr lang="hr-HR" sz="2000" i="1" dirty="0"/>
              <a:t>Saznaj koje neobične navike ima 10 poznatih osoba</a:t>
            </a:r>
            <a:br>
              <a:rPr lang="hr-HR" sz="2000" i="1" dirty="0"/>
            </a:br>
            <a:r>
              <a:rPr lang="hr-HR" sz="2000" i="1" dirty="0"/>
              <a:t>te odgovori na pitanja ispod tekstova u svoju bilježnicu.</a:t>
            </a:r>
            <a:endParaRPr lang="hr-HR" sz="2000" b="1" dirty="0"/>
          </a:p>
        </p:txBody>
      </p:sp>
      <p:pic>
        <p:nvPicPr>
          <p:cNvPr id="1026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69ABD078-1F84-4227-A934-B23CCFD4A4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183821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41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165</Words>
  <Application>Microsoft Office PowerPoint</Application>
  <PresentationFormat>Široki zaslon</PresentationFormat>
  <Paragraphs>36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2" baseType="lpstr">
      <vt:lpstr>Avenir Next LT Pro</vt:lpstr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84</cp:revision>
  <dcterms:created xsi:type="dcterms:W3CDTF">2020-09-15T16:13:04Z</dcterms:created>
  <dcterms:modified xsi:type="dcterms:W3CDTF">2020-10-10T10:54:24Z</dcterms:modified>
</cp:coreProperties>
</file>